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5" d="100"/>
          <a:sy n="75" d="100"/>
        </p:scale>
        <p:origin x="86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Wei Peter</cp:lastModifiedBy>
  <cp:revision>198</cp:revision>
  <dcterms:created xsi:type="dcterms:W3CDTF">2021-04-29T18:58:34Z</dcterms:created>
  <dcterms:modified xsi:type="dcterms:W3CDTF">2024-02-11T10:02:19Z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